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1" r:id="rId4"/>
    <p:sldId id="272" r:id="rId5"/>
    <p:sldId id="259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90" autoAdjust="0"/>
    <p:restoredTop sz="94632" autoAdjust="0"/>
  </p:normalViewPr>
  <p:slideViewPr>
    <p:cSldViewPr>
      <p:cViewPr>
        <p:scale>
          <a:sx n="66" d="100"/>
          <a:sy n="66" d="100"/>
        </p:scale>
        <p:origin x="-2150" y="-4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620688"/>
            <a:ext cx="849694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МБОУ «Школа №42» </a:t>
            </a:r>
            <a:r>
              <a:rPr lang="ru-RU" sz="2800" dirty="0">
                <a:solidFill>
                  <a:srgbClr val="7030A0"/>
                </a:solidFill>
              </a:rPr>
              <a:t>П</a:t>
            </a:r>
            <a:r>
              <a:rPr lang="ru-RU" sz="2800" dirty="0" smtClean="0">
                <a:solidFill>
                  <a:srgbClr val="7030A0"/>
                </a:solidFill>
              </a:rPr>
              <a:t>риволжского района г.Казани</a:t>
            </a:r>
          </a:p>
          <a:p>
            <a:r>
              <a:rPr lang="ru-RU" sz="4800" dirty="0" smtClean="0">
                <a:solidFill>
                  <a:srgbClr val="92D050"/>
                </a:solidFill>
              </a:rPr>
              <a:t> </a:t>
            </a:r>
          </a:p>
          <a:p>
            <a:pPr algn="ctr"/>
            <a:r>
              <a:rPr lang="ru-RU" sz="4800" dirty="0" smtClean="0">
                <a:solidFill>
                  <a:srgbClr val="7030A0"/>
                </a:solidFill>
              </a:rPr>
              <a:t>Презентация кабинет</a:t>
            </a:r>
            <a:r>
              <a:rPr lang="ru-RU" sz="4800" dirty="0">
                <a:solidFill>
                  <a:srgbClr val="7030A0"/>
                </a:solidFill>
              </a:rPr>
              <a:t>а</a:t>
            </a:r>
            <a:r>
              <a:rPr lang="ru-RU" sz="4800" dirty="0" smtClean="0">
                <a:solidFill>
                  <a:srgbClr val="7030A0"/>
                </a:solidFill>
              </a:rPr>
              <a:t> ИСКУССТВА</a:t>
            </a:r>
            <a:endParaRPr lang="ru-RU" sz="4800" dirty="0">
              <a:solidFill>
                <a:srgbClr val="7030A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31133"/>
            <a:ext cx="2773363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496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творчества (фото)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Ludmila\Desktop\КАБИНЕТ ИСКУССТВА\20200329_1241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538" y="1171128"/>
            <a:ext cx="3190838" cy="3698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Ludmila\Desktop\КАБИНЕТ ИСКУССТВА\20200402_11505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59175"/>
            <a:ext cx="3780420" cy="4402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патриотического воспитания (фото)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Ludmila\Desktop\КАБИНЕТ ИСКУССТВА\20200320_16170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59139"/>
            <a:ext cx="3960440" cy="2857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Ludmila\Desktop\КАБИНЕТ ИСКУССТВА\20200329_124139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538" y="3573016"/>
            <a:ext cx="4032448" cy="269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Ludmila\Desktop\КАБИНЕТ ИСКУССТВА\20190808_23485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461" y="794128"/>
            <a:ext cx="2513867" cy="2537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Ludmila\Desktop\КАБИНЕТ ИСКУССТВА\20190808_23480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878" y="3764740"/>
            <a:ext cx="2376264" cy="2310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с одаренными детьми  (фото)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Ludmila\Desktop\КАБИНЕТ ИСКУССТВА\20200320_1656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93807" y="1901256"/>
            <a:ext cx="3220882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C:\Users\Ludmila\Desktop\КАБИНЕТ ИСКУССТВА\20200320_1513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09" y="1221828"/>
            <a:ext cx="5184835" cy="415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Учебно-информационные стенды (фото)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Ludmila\Desktop\КАБИНЕТ ИСКУССТВА\20200320_20092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95" y="951399"/>
            <a:ext cx="2448272" cy="2745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Ludmila\Desktop\КАБИНЕТ ИСКУССТВА\20200320_20093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951399"/>
            <a:ext cx="2409825" cy="2745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Ludmila\Desktop\КАБИНЕТ ИСКУССТВА\20200320_20075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95" y="3861048"/>
            <a:ext cx="2147416" cy="2481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Ludmila\Desktop\КАБИНЕТ ИСКУССТВА\20200320_21351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861047"/>
            <a:ext cx="3312368" cy="2481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Методическая литература (фото)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Ludmila\Desktop\КАБИНЕТ ИСКУССТВА\20200320_1635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78" y="1052736"/>
            <a:ext cx="2520280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Ludmila\Desktop\КАБИНЕТ ИСКУССТВА\20200329_1053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99229" y="1205427"/>
            <a:ext cx="2883187" cy="2577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Ludmila\Desktop\КАБИНЕТ ИСКУССТВА\20200329_1041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388" y="4365104"/>
            <a:ext cx="3219434" cy="20133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97867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9167" y="2591509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кабинет-это место, где проводятся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93847" y="5143512"/>
            <a:ext cx="2321735" cy="142876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36724" y="5257727"/>
            <a:ext cx="1571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у</a:t>
            </a:r>
            <a:r>
              <a:rPr lang="ru-RU" sz="2400" b="1" dirty="0" smtClean="0">
                <a:solidFill>
                  <a:schemeClr val="bg1"/>
                </a:solidFill>
              </a:rPr>
              <a:t>роки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(фото)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22318" y="3332752"/>
            <a:ext cx="2477473" cy="1530655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31551" y="3478412"/>
            <a:ext cx="2000232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кружки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(фото)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15162" y="1668730"/>
            <a:ext cx="2436389" cy="1575656"/>
            <a:chOff x="642910" y="1785926"/>
            <a:chExt cx="2221414" cy="1575656"/>
          </a:xfrm>
        </p:grpSpPr>
        <p:sp>
          <p:nvSpPr>
            <p:cNvPr id="14" name="Овал 13"/>
            <p:cNvSpPr/>
            <p:nvPr/>
          </p:nvSpPr>
          <p:spPr>
            <a:xfrm>
              <a:off x="642910" y="1785926"/>
              <a:ext cx="2214578" cy="142876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9746" y="1791922"/>
              <a:ext cx="22145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недели </a:t>
              </a:r>
              <a:r>
                <a:rPr lang="ru-RU" sz="2400" b="1" dirty="0" err="1" smtClean="0">
                  <a:solidFill>
                    <a:schemeClr val="bg1"/>
                  </a:solidFill>
                </a:rPr>
                <a:t>биогеохим</a:t>
              </a:r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 (фото)</a:t>
              </a:r>
            </a:p>
            <a:p>
              <a:pPr algn="ctr"/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200934" y="70426"/>
            <a:ext cx="2613101" cy="1428760"/>
            <a:chOff x="2320737" y="714356"/>
            <a:chExt cx="2428892" cy="1428760"/>
          </a:xfrm>
        </p:grpSpPr>
        <p:sp>
          <p:nvSpPr>
            <p:cNvPr id="17" name="Овал 16"/>
            <p:cNvSpPr/>
            <p:nvPr/>
          </p:nvSpPr>
          <p:spPr>
            <a:xfrm>
              <a:off x="2357422" y="714356"/>
              <a:ext cx="2214578" cy="142876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2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320737" y="904578"/>
              <a:ext cx="24288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Олимпиады</a:t>
              </a: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(фото)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Овал 19"/>
          <p:cNvSpPr/>
          <p:nvPr/>
        </p:nvSpPr>
        <p:spPr>
          <a:xfrm>
            <a:off x="6572264" y="70426"/>
            <a:ext cx="2214578" cy="142876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448784" y="260648"/>
            <a:ext cx="23574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solidFill>
                  <a:schemeClr val="bg1"/>
                </a:solidFill>
              </a:rPr>
              <a:t>и</a:t>
            </a:r>
            <a:r>
              <a:rPr lang="ru-RU" sz="2400" b="1" dirty="0" err="1" smtClean="0">
                <a:solidFill>
                  <a:schemeClr val="bg1"/>
                </a:solidFill>
              </a:rPr>
              <a:t>ндивидуаль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err="1" smtClean="0">
                <a:solidFill>
                  <a:schemeClr val="bg1"/>
                </a:solidFill>
              </a:rPr>
              <a:t>ные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 занятия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(фото)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465107" y="2000240"/>
            <a:ext cx="2571768" cy="142876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6500826" y="2140954"/>
            <a:ext cx="23574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исследователь</a:t>
            </a:r>
          </a:p>
          <a:p>
            <a:pPr algn="ctr"/>
            <a:r>
              <a:rPr lang="ru-RU" sz="2400" b="1" dirty="0" err="1" smtClean="0">
                <a:solidFill>
                  <a:schemeClr val="bg1"/>
                </a:solidFill>
              </a:rPr>
              <a:t>ская</a:t>
            </a:r>
            <a:r>
              <a:rPr lang="ru-RU" sz="2400" b="1" dirty="0" smtClean="0">
                <a:solidFill>
                  <a:schemeClr val="bg1"/>
                </a:solidFill>
              </a:rPr>
              <a:t> работа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(фото)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643702" y="3571876"/>
            <a:ext cx="2286016" cy="142876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6665323" y="3804430"/>
            <a:ext cx="2357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к</a:t>
            </a:r>
            <a:r>
              <a:rPr lang="ru-RU" sz="2400" b="1" dirty="0" smtClean="0">
                <a:solidFill>
                  <a:schemeClr val="bg1"/>
                </a:solidFill>
              </a:rPr>
              <a:t>онференции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(фото)</a:t>
            </a:r>
          </a:p>
          <a:p>
            <a:pPr algn="ctr"/>
            <a:endParaRPr lang="ru-RU" sz="2400" b="1" dirty="0" smtClean="0">
              <a:solidFill>
                <a:schemeClr val="bg1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6679421" y="5143512"/>
            <a:ext cx="2214578" cy="142876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629027" y="5371943"/>
            <a:ext cx="2285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в</a:t>
            </a:r>
            <a:r>
              <a:rPr lang="ru-RU" sz="2400" b="1" dirty="0" smtClean="0">
                <a:solidFill>
                  <a:schemeClr val="bg1"/>
                </a:solidFill>
              </a:rPr>
              <a:t>ыставки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(фото)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 rot="5105833">
            <a:off x="2260277" y="1242334"/>
            <a:ext cx="1357706" cy="79657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6170987">
            <a:off x="5662457" y="1317536"/>
            <a:ext cx="1290205" cy="71438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10112525">
            <a:off x="6143636" y="3143249"/>
            <a:ext cx="642942" cy="57150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2616525">
            <a:off x="2236821" y="2886251"/>
            <a:ext cx="642942" cy="57150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12796264">
            <a:off x="5552948" y="3984022"/>
            <a:ext cx="1080658" cy="60446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 rot="19381991">
            <a:off x="2606058" y="3902452"/>
            <a:ext cx="1194837" cy="57150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18803436">
            <a:off x="2505509" y="5266642"/>
            <a:ext cx="1289376" cy="71438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 rot="13741183">
            <a:off x="5336126" y="5346724"/>
            <a:ext cx="1289376" cy="71438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260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68" y="87086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Конференции</a:t>
            </a:r>
          </a:p>
          <a:p>
            <a:pPr lvl="0"/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Ludmila\Desktop\КАБИНЕТ ИСКУССТВА\20181216_2228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48680"/>
            <a:ext cx="3240360" cy="3760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Ludmila\Desktop\КАБИНЕТ ИСКУССТВА\20181216_22285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13952"/>
            <a:ext cx="2592288" cy="2911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Ludmila\Desktop\КАБИНЕТ ИСКУССТВА\20181216_22280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3717032"/>
            <a:ext cx="3276364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0663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422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Выставки</a:t>
            </a:r>
          </a:p>
        </p:txBody>
      </p:sp>
      <p:pic>
        <p:nvPicPr>
          <p:cNvPr id="6" name="Рисунок 5" descr="C:\Users\Ludmila\Desktop\КАБИНЕТ ИСКУССТВА\20190227_1401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20000">
            <a:off x="5795759" y="3707583"/>
            <a:ext cx="2928052" cy="2250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Ludmila\Desktop\КАБИНЕТ ИСКУССТВА\20170408_14114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5184576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Ludmila\Desktop\КАБИНЕТ ИСКУССТВА\20190620_23130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0648"/>
            <a:ext cx="5256584" cy="3312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901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Исследовательская работа</a:t>
            </a:r>
          </a:p>
        </p:txBody>
      </p:sp>
      <p:pic>
        <p:nvPicPr>
          <p:cNvPr id="6" name="Рисунок 5" descr="C:\Users\Ludmila\Desktop\КАБИНЕТ ИСКУССТВА\IMG-20181103-WA005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14717"/>
            <a:ext cx="5270326" cy="5322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255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Индивидуальные занятия, олимпиады ,неделя искусства</a:t>
            </a:r>
          </a:p>
        </p:txBody>
      </p:sp>
      <p:pic>
        <p:nvPicPr>
          <p:cNvPr id="6" name="Рисунок 5" descr="C:\Users\Ludmila\Desktop\КАБИНЕТ ИСКУССТВА\20200320_17045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82286"/>
            <a:ext cx="4392487" cy="3198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Ludmila\Desktop\КАБИНЕТ ИСКУССТВА\20200320_17123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843678"/>
            <a:ext cx="3168352" cy="2945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Ludmila\Desktop\КАБИНЕТ ИСКУССТВА\20200320_215117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77072"/>
            <a:ext cx="5040560" cy="25922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4896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428179"/>
            <a:ext cx="756084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Назначения кабинета </a:t>
            </a:r>
          </a:p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Кабинет искусства – это маленькая планета счастья , добра в школе, на которой детям есть возможность реализоваться в разных видах творчества.</a:t>
            </a:r>
          </a:p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Учебный кабинет может стать репетиционной , театральной, музыкальной гостиной, выставочным залом музея.</a:t>
            </a:r>
          </a:p>
          <a:p>
            <a:pPr lvl="0"/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71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Открытые уроки, кружки.</a:t>
            </a:r>
          </a:p>
        </p:txBody>
      </p:sp>
      <p:pic>
        <p:nvPicPr>
          <p:cNvPr id="6" name="Рисунок 5" descr="C:\Users\Ludmila\Desktop\КАБИНЕТ ИСКУССТВА\20200320_1724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2564903"/>
            <a:ext cx="4032448" cy="3528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Ludmila\Desktop\КАБИНЕТ ИСКУССТВА\20200320_17082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951400"/>
            <a:ext cx="3888430" cy="3377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0463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843677"/>
            <a:ext cx="78488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Цели и задачи кабинета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 – создание современных условий для повышения качества образовательного процесса по предмету «Искусства» в соответствии с требованиями образовательного стандарта ФГОС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пособствовать применению наиболее результативных методов и приемов на уроке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пособствовать наиболее эффективному использованию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чебного оборудования и технических средств обучения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беспечивать условия, поддерживающие мотивацию предмета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пособствовать развитию творческих способностей обучающихся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оответствовать требованиям санитарных норм и правил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442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</a:rPr>
              <a:t>Документация кабинета </a:t>
            </a:r>
          </a:p>
          <a:p>
            <a:pPr marL="914400" lvl="0" indent="-914400">
              <a:buAutoNum type="arabicPeriod"/>
            </a:pPr>
            <a:r>
              <a:rPr lang="ru-RU" sz="2800" dirty="0" smtClean="0">
                <a:solidFill>
                  <a:srgbClr val="7030A0"/>
                </a:solidFill>
              </a:rPr>
              <a:t>Паспорт () </a:t>
            </a:r>
          </a:p>
          <a:p>
            <a:pPr marL="914400" lvl="0" indent="-914400">
              <a:buAutoNum type="arabicPeriod"/>
            </a:pPr>
            <a:r>
              <a:rPr lang="ru-RU" sz="2800" dirty="0" smtClean="0">
                <a:solidFill>
                  <a:srgbClr val="7030A0"/>
                </a:solidFill>
              </a:rPr>
              <a:t>ТБ (фото)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8" name="Picture 2" descr="C:\Users\Ludmila\Desktop\КАБИНЕТ ИСКУССТВА\20200320_1503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47210"/>
            <a:ext cx="2376264" cy="3353998"/>
          </a:xfrm>
          <a:prstGeom prst="rect">
            <a:avLst/>
          </a:prstGeom>
          <a:noFill/>
          <a:extLst/>
        </p:spPr>
      </p:pic>
      <p:pic>
        <p:nvPicPr>
          <p:cNvPr id="7" name="Рисунок 6" descr="C:\Users\Ludmila\Desktop\КАБИНЕТ ИСКУССТВА\20200320_16425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04492" y="1613420"/>
            <a:ext cx="4855295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931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0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Основные принципы оформления кабинета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Ludmila\Desktop\КАБИНЕТ ИСКУССТВА\20200320_1755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951399"/>
            <a:ext cx="2736354" cy="2045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Ludmila\Desktop\КАБИНЕТ ИСКУССТВА\20200320_19581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24745"/>
            <a:ext cx="3096344" cy="1728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20200320_19164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72465"/>
            <a:ext cx="6624736" cy="359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57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Учебная зона (фото) </a:t>
            </a:r>
            <a:endParaRPr lang="ru-RU" sz="4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Ludmila\Desktop\КАБИНЕТ ИСКУССТВА\20200320_1439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7"/>
            <a:ext cx="3533027" cy="216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Ludmila\Desktop\КАБИНЕТ ИСКУССТВА\20200320_21181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90" y="3861048"/>
            <a:ext cx="3495205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Ludmila\Desktop\КАБИНЕТ ИСКУССТВА\20200320_18052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3240360" cy="216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Ludmila\Desktop\КАБИНЕТ ИСКУССТВА\20200320_21183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05064"/>
            <a:ext cx="1866900" cy="20516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Рабочее место учителя (фото)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Ludmila\Desktop\КАБИНЕТ ИСКУССТВА\20200320_1505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124745"/>
            <a:ext cx="3384376" cy="2592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Ludmila\Desktop\КАБИНЕТ ИСКУССТВА\20200329_12423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402" y="1124745"/>
            <a:ext cx="3279966" cy="2592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Ludmila\Desktop\КАБИНЕТ ИСКУССТВА\20200329_12405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3761950"/>
            <a:ext cx="2094230" cy="249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Ludmila\Desktop\КАБИНЕТ ИСКУССТВА\20200329_12441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860" y="3821382"/>
            <a:ext cx="3596428" cy="22719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Классный уголок (фото)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Ludmila\Desktop\КАБИНЕТ ИСКУССТВА\20200413_22280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3883025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Ludmila\Desktop\КАБИНЕТ ИСКУССТВА\20200320_2152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002" y="548680"/>
            <a:ext cx="3343275" cy="2315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Ludmila\Desktop\КАБИНЕТ ИСКУССТВА\20200320_20005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82343"/>
            <a:ext cx="3564396" cy="237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Ludmila\Desktop\КАБИНЕТ ИСКУССТВА\20200329_124637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036" y="3342515"/>
            <a:ext cx="2014441" cy="2656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Книжный уголок (фото)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Ludmila\Desktop\КАБИНЕТ ИСКУССТВА\20200320_1631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052736"/>
            <a:ext cx="3960440" cy="2379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98" y="1052736"/>
            <a:ext cx="3096344" cy="520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653648"/>
            <a:ext cx="3168352" cy="260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275</Words>
  <Application>Microsoft Office PowerPoint</Application>
  <PresentationFormat>Экран (4:3)</PresentationFormat>
  <Paragraphs>88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29</cp:revision>
  <cp:lastPrinted>2020-03-17T07:23:04Z</cp:lastPrinted>
  <dcterms:created xsi:type="dcterms:W3CDTF">2020-03-17T05:14:22Z</dcterms:created>
  <dcterms:modified xsi:type="dcterms:W3CDTF">2020-11-20T11:37:22Z</dcterms:modified>
</cp:coreProperties>
</file>